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04/05/1441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04/05/1441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04/05/1441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04/05/1441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04/05/1441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04/05/1441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04/05/1441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04/05/1441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04/05/1441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04/05/1441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04/05/1441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04/05/1441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9737"/>
            <a:ext cx="7772400" cy="806976"/>
          </a:xfrm>
        </p:spPr>
        <p:txBody>
          <a:bodyPr>
            <a:normAutofit/>
          </a:bodyPr>
          <a:lstStyle/>
          <a:p>
            <a:r>
              <a:rPr lang="ar-IQ" sz="3600" dirty="0" smtClean="0">
                <a:solidFill>
                  <a:srgbClr val="0070C0"/>
                </a:solidFill>
              </a:rPr>
              <a:t>القروش البدائية</a:t>
            </a:r>
            <a:endParaRPr lang="ar-IQ" sz="3600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836712"/>
            <a:ext cx="8784976" cy="5904656"/>
          </a:xfrm>
        </p:spPr>
        <p:txBody>
          <a:bodyPr/>
          <a:lstStyle/>
          <a:p>
            <a:pPr algn="just"/>
            <a:r>
              <a:rPr lang="ar-IQ" b="1" dirty="0"/>
              <a:t>العصر </a:t>
            </a:r>
            <a:r>
              <a:rPr lang="ar-IQ" b="1" dirty="0" err="1"/>
              <a:t>الكاربوني</a:t>
            </a:r>
            <a:r>
              <a:rPr lang="ar-IQ" b="1" dirty="0"/>
              <a:t> وانقرضت في العصر الترياسي (195-132 مليون سنة مضت) وخلافاً لكل القروش فان </a:t>
            </a:r>
            <a:r>
              <a:rPr lang="ar-IQ" b="1" dirty="0" err="1"/>
              <a:t>متحجراتها</a:t>
            </a:r>
            <a:r>
              <a:rPr lang="ar-IQ" b="1" dirty="0"/>
              <a:t> وجدت في المياه العذبة فالجنس </a:t>
            </a:r>
            <a:r>
              <a:rPr lang="en-US" b="1" i="1" dirty="0" err="1"/>
              <a:t>Pleuracanthus</a:t>
            </a:r>
            <a:r>
              <a:rPr lang="ar-IQ" b="1" dirty="0"/>
              <a:t> طويل الجسم مع زعنفة ظهرية طويلة وزعنفتين </a:t>
            </a:r>
            <a:r>
              <a:rPr lang="ar-IQ" b="1" dirty="0" err="1"/>
              <a:t>مخرجية</a:t>
            </a:r>
            <a:r>
              <a:rPr lang="ar-IQ" b="1" dirty="0"/>
              <a:t> وزعنفة ذنبية متناظرة الفصوص وشوكة طويلة بارزة من الجهة الظهرية الخلفية </a:t>
            </a:r>
            <a:r>
              <a:rPr lang="ar-IQ" b="1" dirty="0" smtClean="0"/>
              <a:t>للرأس </a:t>
            </a:r>
            <a:r>
              <a:rPr lang="ar-IQ" b="1" dirty="0"/>
              <a:t>(شكل 5</a:t>
            </a:r>
            <a:r>
              <a:rPr lang="ar-IQ" b="1" dirty="0" smtClean="0"/>
              <a:t>).</a:t>
            </a:r>
            <a:r>
              <a:rPr lang="ar-IQ" b="1" dirty="0"/>
              <a:t> </a:t>
            </a:r>
            <a:r>
              <a:rPr lang="ar-IQ" b="1" dirty="0" smtClean="0"/>
              <a:t>                  </a:t>
            </a:r>
            <a:r>
              <a:rPr lang="ar-IQ" b="1" dirty="0" smtClean="0">
                <a:solidFill>
                  <a:srgbClr val="FF0000"/>
                </a:solidFill>
              </a:rPr>
              <a:t>القرش</a:t>
            </a:r>
            <a:r>
              <a:rPr lang="ar-IQ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Pleuracanthus</a:t>
            </a:r>
            <a:endParaRPr lang="ar-IQ" b="1" i="1" dirty="0">
              <a:solidFill>
                <a:srgbClr val="FF0000"/>
              </a:solidFill>
            </a:endParaRPr>
          </a:p>
        </p:txBody>
      </p:sp>
      <p:pic>
        <p:nvPicPr>
          <p:cNvPr id="4" name="Picture 3" descr="C:\Users\Rajaa\Downloads\Desktop\تصنيف اسماك غضروفية مح 1\Pleuracanthus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105"/>
          <a:stretch/>
        </p:blipFill>
        <p:spPr bwMode="auto">
          <a:xfrm>
            <a:off x="1439861" y="4330080"/>
            <a:ext cx="6264275" cy="2514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34656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8" y="32048"/>
            <a:ext cx="8291265" cy="876672"/>
          </a:xfrm>
        </p:spPr>
        <p:txBody>
          <a:bodyPr/>
          <a:lstStyle/>
          <a:p>
            <a:r>
              <a:rPr lang="en-US" b="1" dirty="0" err="1" smtClean="0">
                <a:solidFill>
                  <a:srgbClr val="0070C0"/>
                </a:solidFill>
              </a:rPr>
              <a:t>Hybodontiformes</a:t>
            </a:r>
            <a:endParaRPr lang="ar-IQ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5257800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/>
              <a:t>Hybodontiformes</a:t>
            </a:r>
            <a:r>
              <a:rPr lang="ar-IQ" dirty="0"/>
              <a:t> الشكل التطوري للقروش الذي ظهر في اواخر العصر </a:t>
            </a:r>
            <a:r>
              <a:rPr lang="ar-IQ" dirty="0" err="1"/>
              <a:t>الديفوني</a:t>
            </a:r>
            <a:r>
              <a:rPr lang="ar-IQ" dirty="0"/>
              <a:t> (430 مليون سنة مضت) وهذه المجموعة تعد مجموعة انتقالية بين </a:t>
            </a:r>
            <a:r>
              <a:rPr lang="en-US" dirty="0" err="1"/>
              <a:t>Cladoselachiformes</a:t>
            </a:r>
            <a:r>
              <a:rPr lang="ar-IQ" dirty="0"/>
              <a:t> والقروش العليا فالزعانف الزوجية ضيقة القاعدة وبالتالي لها مرونة اكبر، الماسكان </a:t>
            </a:r>
            <a:r>
              <a:rPr lang="en-US" dirty="0"/>
              <a:t>claspers</a:t>
            </a:r>
            <a:r>
              <a:rPr lang="ar-IQ" dirty="0"/>
              <a:t> موجودان في الذكور، الجانب الخاص بالفكوك مازال بدائي، الاسنان حادة الحافة في المنطقة الامامية من الفكوك لكنها تكون كليلة </a:t>
            </a:r>
            <a:r>
              <a:rPr lang="en-US" dirty="0"/>
              <a:t>blunt</a:t>
            </a:r>
            <a:r>
              <a:rPr lang="ar-IQ" dirty="0"/>
              <a:t> او حتى طاحنة </a:t>
            </a:r>
            <a:r>
              <a:rPr lang="en-US" dirty="0" err="1"/>
              <a:t>molariform</a:t>
            </a:r>
            <a:r>
              <a:rPr lang="ar-IQ" dirty="0"/>
              <a:t> في الخلف وتسمية </a:t>
            </a:r>
            <a:r>
              <a:rPr lang="en-US" dirty="0" err="1"/>
              <a:t>hybodont</a:t>
            </a:r>
            <a:r>
              <a:rPr lang="ar-IQ" dirty="0"/>
              <a:t> تعني </a:t>
            </a:r>
            <a:r>
              <a:rPr lang="en-US" dirty="0"/>
              <a:t>hump teeth</a:t>
            </a:r>
            <a:r>
              <a:rPr lang="ar-IQ" dirty="0"/>
              <a:t> اي الاسنان السنامية والعديد من المراتب التصنيفية معروفة من اسنانها فقط. الجنس الاشهر </a:t>
            </a:r>
            <a:r>
              <a:rPr lang="en-US" i="1" dirty="0" err="1"/>
              <a:t>Hybodus</a:t>
            </a:r>
            <a:r>
              <a:rPr lang="ar-IQ" dirty="0"/>
              <a:t> المعروف في العصر </a:t>
            </a:r>
            <a:r>
              <a:rPr lang="ar-IQ" dirty="0" err="1"/>
              <a:t>الجوراسي</a:t>
            </a:r>
            <a:r>
              <a:rPr lang="ar-IQ" dirty="0"/>
              <a:t> (135-140 مليون سنة مضت) والذي انقرض في العصر </a:t>
            </a:r>
            <a:r>
              <a:rPr lang="ar-IQ" dirty="0" err="1"/>
              <a:t>الكرياتي</a:t>
            </a:r>
            <a:r>
              <a:rPr lang="ar-IQ" dirty="0"/>
              <a:t> (65 مليون سنة مضت) (شكل 6).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23202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>
                <a:solidFill>
                  <a:srgbClr val="0070C0"/>
                </a:solidFill>
              </a:rPr>
              <a:t>Hybodus</a:t>
            </a:r>
            <a:endParaRPr lang="ar-IQ" i="1" dirty="0">
              <a:solidFill>
                <a:srgbClr val="0070C0"/>
              </a:solidFill>
            </a:endParaRPr>
          </a:p>
        </p:txBody>
      </p:sp>
      <p:pic>
        <p:nvPicPr>
          <p:cNvPr id="4" name="Content Placeholder 3" descr="C:\Users\Rajaa\Downloads\Desktop\تصنيف اسماك غضروفية مح 1\Hybodus.JPG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0284" b="31402"/>
          <a:stretch/>
        </p:blipFill>
        <p:spPr bwMode="auto">
          <a:xfrm>
            <a:off x="539552" y="1556792"/>
            <a:ext cx="8208912" cy="49685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13447874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162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سمة Office</vt:lpstr>
      <vt:lpstr>القروش البدائية</vt:lpstr>
      <vt:lpstr>Hybodontiformes</vt:lpstr>
      <vt:lpstr>Hybodus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القروش البدائية</dc:title>
  <dc:creator>Rajaa</dc:creator>
  <cp:lastModifiedBy>Rajaa</cp:lastModifiedBy>
  <cp:revision>2</cp:revision>
  <dcterms:created xsi:type="dcterms:W3CDTF">2019-12-30T14:05:03Z</dcterms:created>
  <dcterms:modified xsi:type="dcterms:W3CDTF">2019-12-30T14:16:43Z</dcterms:modified>
</cp:coreProperties>
</file>